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CDD1"/>
          </a:solidFill>
        </a:fill>
      </a:tcStyle>
    </a:wholeTbl>
    <a:band2H>
      <a:tcTxStyle b="def" i="def"/>
      <a:tcStyle>
        <a:tcBdr/>
        <a:fill>
          <a:solidFill>
            <a:srgbClr val="FCE7E9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4FA"/>
          </a:solidFill>
        </a:fill>
      </a:tcStyle>
    </a:wholeTbl>
    <a:band2H>
      <a:tcTxStyle b="def" i="def"/>
      <a:tcStyle>
        <a:tcBdr/>
        <a:fill>
          <a:solidFill>
            <a:srgbClr val="E9F2FC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2CE"/>
          </a:solidFill>
        </a:fill>
      </a:tcStyle>
    </a:wholeTbl>
    <a:band2H>
      <a:tcTxStyle b="def" i="def"/>
      <a:tcStyle>
        <a:tcBdr/>
        <a:fill>
          <a:solidFill>
            <a:srgbClr val="FDEAE8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Shape 14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If this becomes a problem we will talk about it and think of something else to do.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>
          <a:xfrm>
            <a:off x="0" y="-3175"/>
            <a:ext cx="12192002" cy="5203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0" y="20361"/>
                </a:lnTo>
                <a:lnTo>
                  <a:pt x="3536" y="20361"/>
                </a:lnTo>
                <a:lnTo>
                  <a:pt x="4211" y="21547"/>
                </a:lnTo>
                <a:lnTo>
                  <a:pt x="4271" y="21600"/>
                </a:lnTo>
                <a:lnTo>
                  <a:pt x="4312" y="21600"/>
                </a:lnTo>
                <a:lnTo>
                  <a:pt x="4331" y="21580"/>
                </a:lnTo>
                <a:lnTo>
                  <a:pt x="4369" y="21547"/>
                </a:lnTo>
                <a:lnTo>
                  <a:pt x="5044" y="20361"/>
                </a:lnTo>
                <a:lnTo>
                  <a:pt x="21600" y="20361"/>
                </a:lnTo>
                <a:lnTo>
                  <a:pt x="21600" y="0"/>
                </a:lnTo>
                <a:close/>
              </a:path>
            </a:pathLst>
          </a:custGeom>
          <a:blipFill>
            <a:blip r:embed="rId2"/>
          </a:blipFill>
          <a:ln cap="rnd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810000" y="1449147"/>
            <a:ext cx="10572001" cy="2971052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810000" y="5280847"/>
            <a:ext cx="10572001" cy="434975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/>
          <p:nvPr>
            <p:ph type="title"/>
          </p:nvPr>
        </p:nvSpPr>
        <p:spPr>
          <a:xfrm>
            <a:off x="809999" y="4800600"/>
            <a:ext cx="10561420" cy="566738"/>
          </a:xfrm>
          <a:prstGeom prst="rect">
            <a:avLst/>
          </a:prstGeom>
        </p:spPr>
        <p:txBody>
          <a:bodyPr/>
          <a:lstStyle>
            <a:lvl1pPr>
              <a:defRPr b="0" sz="2400"/>
            </a:lvl1pPr>
          </a:lstStyle>
          <a:p>
            <a:pPr/>
            <a:r>
              <a:t>Title Text</a:t>
            </a:r>
          </a:p>
        </p:txBody>
      </p:sp>
      <p:sp>
        <p:nvSpPr>
          <p:cNvPr id="97" name="Picture Placeholder 14"/>
          <p:cNvSpPr/>
          <p:nvPr>
            <p:ph type="pic" idx="13"/>
          </p:nvPr>
        </p:nvSpPr>
        <p:spPr>
          <a:xfrm>
            <a:off x="0" y="-1"/>
            <a:ext cx="12192001" cy="4800601"/>
          </a:xfrm>
          <a:prstGeom prst="rect">
            <a:avLst/>
          </a:prstGeom>
          <a:ln w="9525" cap="rnd">
            <a:solidFill>
              <a:srgbClr val="636363"/>
            </a:solidFill>
            <a:round/>
          </a:ln>
          <a:effectLst/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8" name="Body Level One…"/>
          <p:cNvSpPr txBox="1"/>
          <p:nvPr>
            <p:ph type="body" sz="quarter" idx="1"/>
          </p:nvPr>
        </p:nvSpPr>
        <p:spPr>
          <a:xfrm>
            <a:off x="809999" y="5367337"/>
            <a:ext cx="10561420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6"/>
          <p:cNvSpPr/>
          <p:nvPr/>
        </p:nvSpPr>
        <p:spPr>
          <a:xfrm>
            <a:off x="631697" y="1081455"/>
            <a:ext cx="6332417" cy="3239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19" y="0"/>
                </a:moveTo>
                <a:lnTo>
                  <a:pt x="217" y="0"/>
                </a:lnTo>
                <a:lnTo>
                  <a:pt x="166" y="37"/>
                </a:lnTo>
                <a:lnTo>
                  <a:pt x="128" y="75"/>
                </a:lnTo>
                <a:lnTo>
                  <a:pt x="77" y="112"/>
                </a:lnTo>
                <a:lnTo>
                  <a:pt x="51" y="187"/>
                </a:lnTo>
                <a:lnTo>
                  <a:pt x="26" y="243"/>
                </a:lnTo>
                <a:lnTo>
                  <a:pt x="0" y="318"/>
                </a:lnTo>
                <a:lnTo>
                  <a:pt x="0" y="19522"/>
                </a:lnTo>
                <a:lnTo>
                  <a:pt x="26" y="19597"/>
                </a:lnTo>
                <a:lnTo>
                  <a:pt x="51" y="19653"/>
                </a:lnTo>
                <a:lnTo>
                  <a:pt x="77" y="19728"/>
                </a:lnTo>
                <a:lnTo>
                  <a:pt x="128" y="19766"/>
                </a:lnTo>
                <a:lnTo>
                  <a:pt x="166" y="19803"/>
                </a:lnTo>
                <a:lnTo>
                  <a:pt x="217" y="19841"/>
                </a:lnTo>
                <a:lnTo>
                  <a:pt x="3026" y="19841"/>
                </a:lnTo>
                <a:lnTo>
                  <a:pt x="4149" y="21488"/>
                </a:lnTo>
                <a:lnTo>
                  <a:pt x="4187" y="21525"/>
                </a:lnTo>
                <a:lnTo>
                  <a:pt x="4289" y="21600"/>
                </a:lnTo>
                <a:lnTo>
                  <a:pt x="4391" y="21600"/>
                </a:lnTo>
                <a:lnTo>
                  <a:pt x="4494" y="21525"/>
                </a:lnTo>
                <a:lnTo>
                  <a:pt x="4532" y="21488"/>
                </a:lnTo>
                <a:lnTo>
                  <a:pt x="5655" y="19841"/>
                </a:lnTo>
                <a:lnTo>
                  <a:pt x="21383" y="19841"/>
                </a:lnTo>
                <a:lnTo>
                  <a:pt x="21434" y="19803"/>
                </a:lnTo>
                <a:lnTo>
                  <a:pt x="21472" y="19766"/>
                </a:lnTo>
                <a:lnTo>
                  <a:pt x="21523" y="19728"/>
                </a:lnTo>
                <a:lnTo>
                  <a:pt x="21549" y="19653"/>
                </a:lnTo>
                <a:lnTo>
                  <a:pt x="21574" y="19597"/>
                </a:lnTo>
                <a:lnTo>
                  <a:pt x="21600" y="19522"/>
                </a:lnTo>
                <a:lnTo>
                  <a:pt x="21600" y="318"/>
                </a:lnTo>
                <a:lnTo>
                  <a:pt x="21574" y="243"/>
                </a:lnTo>
                <a:lnTo>
                  <a:pt x="21549" y="187"/>
                </a:lnTo>
                <a:lnTo>
                  <a:pt x="21523" y="112"/>
                </a:lnTo>
                <a:lnTo>
                  <a:pt x="21472" y="75"/>
                </a:lnTo>
                <a:lnTo>
                  <a:pt x="21434" y="37"/>
                </a:lnTo>
                <a:lnTo>
                  <a:pt x="21383" y="0"/>
                </a:lnTo>
                <a:lnTo>
                  <a:pt x="21319" y="0"/>
                </a:lnTo>
                <a:close/>
              </a:path>
            </a:pathLst>
          </a:custGeom>
          <a:blipFill>
            <a:blip r:embed="rId2"/>
          </a:blipFill>
          <a:ln cap="rnd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7" name="Title Text"/>
          <p:cNvSpPr txBox="1"/>
          <p:nvPr>
            <p:ph type="title"/>
          </p:nvPr>
        </p:nvSpPr>
        <p:spPr>
          <a:xfrm>
            <a:off x="850984" y="1238502"/>
            <a:ext cx="5893841" cy="2645912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108" name="Body Level One…"/>
          <p:cNvSpPr txBox="1"/>
          <p:nvPr>
            <p:ph type="body" sz="quarter" idx="1"/>
          </p:nvPr>
        </p:nvSpPr>
        <p:spPr>
          <a:xfrm>
            <a:off x="853189" y="4443679"/>
            <a:ext cx="5891638" cy="713242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Text Placeholder 5"/>
          <p:cNvSpPr/>
          <p:nvPr>
            <p:ph type="body" sz="quarter" idx="13"/>
          </p:nvPr>
        </p:nvSpPr>
        <p:spPr>
          <a:xfrm>
            <a:off x="7574642" y="1081455"/>
            <a:ext cx="3810002" cy="4075467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None/>
            </a:pP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reeform 6"/>
          <p:cNvSpPr/>
          <p:nvPr/>
        </p:nvSpPr>
        <p:spPr>
          <a:xfrm>
            <a:off x="1140883" y="2286585"/>
            <a:ext cx="4895117" cy="2503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19" y="0"/>
                </a:moveTo>
                <a:lnTo>
                  <a:pt x="217" y="0"/>
                </a:lnTo>
                <a:lnTo>
                  <a:pt x="166" y="37"/>
                </a:lnTo>
                <a:lnTo>
                  <a:pt x="128" y="75"/>
                </a:lnTo>
                <a:lnTo>
                  <a:pt x="77" y="112"/>
                </a:lnTo>
                <a:lnTo>
                  <a:pt x="51" y="187"/>
                </a:lnTo>
                <a:lnTo>
                  <a:pt x="26" y="243"/>
                </a:lnTo>
                <a:lnTo>
                  <a:pt x="0" y="318"/>
                </a:lnTo>
                <a:lnTo>
                  <a:pt x="0" y="19522"/>
                </a:lnTo>
                <a:lnTo>
                  <a:pt x="26" y="19597"/>
                </a:lnTo>
                <a:lnTo>
                  <a:pt x="51" y="19653"/>
                </a:lnTo>
                <a:lnTo>
                  <a:pt x="77" y="19728"/>
                </a:lnTo>
                <a:lnTo>
                  <a:pt x="128" y="19766"/>
                </a:lnTo>
                <a:lnTo>
                  <a:pt x="166" y="19803"/>
                </a:lnTo>
                <a:lnTo>
                  <a:pt x="217" y="19841"/>
                </a:lnTo>
                <a:lnTo>
                  <a:pt x="3026" y="19841"/>
                </a:lnTo>
                <a:lnTo>
                  <a:pt x="4149" y="21488"/>
                </a:lnTo>
                <a:lnTo>
                  <a:pt x="4187" y="21525"/>
                </a:lnTo>
                <a:lnTo>
                  <a:pt x="4289" y="21600"/>
                </a:lnTo>
                <a:lnTo>
                  <a:pt x="4391" y="21600"/>
                </a:lnTo>
                <a:lnTo>
                  <a:pt x="4494" y="21525"/>
                </a:lnTo>
                <a:lnTo>
                  <a:pt x="4532" y="21488"/>
                </a:lnTo>
                <a:lnTo>
                  <a:pt x="5655" y="19841"/>
                </a:lnTo>
                <a:lnTo>
                  <a:pt x="21383" y="19841"/>
                </a:lnTo>
                <a:lnTo>
                  <a:pt x="21434" y="19803"/>
                </a:lnTo>
                <a:lnTo>
                  <a:pt x="21472" y="19766"/>
                </a:lnTo>
                <a:lnTo>
                  <a:pt x="21523" y="19728"/>
                </a:lnTo>
                <a:lnTo>
                  <a:pt x="21549" y="19653"/>
                </a:lnTo>
                <a:lnTo>
                  <a:pt x="21574" y="19597"/>
                </a:lnTo>
                <a:lnTo>
                  <a:pt x="21600" y="19522"/>
                </a:lnTo>
                <a:lnTo>
                  <a:pt x="21600" y="318"/>
                </a:lnTo>
                <a:lnTo>
                  <a:pt x="21574" y="243"/>
                </a:lnTo>
                <a:lnTo>
                  <a:pt x="21549" y="187"/>
                </a:lnTo>
                <a:lnTo>
                  <a:pt x="21523" y="112"/>
                </a:lnTo>
                <a:lnTo>
                  <a:pt x="21472" y="75"/>
                </a:lnTo>
                <a:lnTo>
                  <a:pt x="21434" y="37"/>
                </a:lnTo>
                <a:lnTo>
                  <a:pt x="21383" y="0"/>
                </a:lnTo>
                <a:lnTo>
                  <a:pt x="21319" y="0"/>
                </a:lnTo>
                <a:close/>
              </a:path>
            </a:pathLst>
          </a:custGeom>
          <a:blipFill>
            <a:blip r:embed="rId2"/>
          </a:blipFill>
          <a:ln cap="rnd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357088" y="2435956"/>
            <a:ext cx="4382522" cy="20077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6155999" y="2286000"/>
            <a:ext cx="4880301" cy="2295525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8" name="Body Level One…"/>
          <p:cNvSpPr txBox="1"/>
          <p:nvPr>
            <p:ph type="body" idx="1"/>
          </p:nvPr>
        </p:nvSpPr>
        <p:spPr>
          <a:xfrm>
            <a:off x="809999" y="2184400"/>
            <a:ext cx="10563286" cy="3674399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eeform 6"/>
          <p:cNvSpPr/>
          <p:nvPr/>
        </p:nvSpPr>
        <p:spPr>
          <a:xfrm>
            <a:off x="7669651" y="446088"/>
            <a:ext cx="4522350" cy="5414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73" y="0"/>
                </a:moveTo>
                <a:lnTo>
                  <a:pt x="1373" y="5985"/>
                </a:lnTo>
                <a:lnTo>
                  <a:pt x="60" y="6860"/>
                </a:lnTo>
                <a:lnTo>
                  <a:pt x="23" y="6910"/>
                </a:lnTo>
                <a:lnTo>
                  <a:pt x="0" y="6935"/>
                </a:lnTo>
                <a:lnTo>
                  <a:pt x="0" y="6995"/>
                </a:lnTo>
                <a:lnTo>
                  <a:pt x="23" y="7020"/>
                </a:lnTo>
                <a:lnTo>
                  <a:pt x="60" y="7070"/>
                </a:lnTo>
                <a:lnTo>
                  <a:pt x="1373" y="7945"/>
                </a:lnTo>
                <a:lnTo>
                  <a:pt x="1373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373" y="0"/>
                </a:lnTo>
                <a:close/>
              </a:path>
            </a:pathLst>
          </a:custGeom>
          <a:blipFill>
            <a:blip r:embed="rId2"/>
          </a:blipFill>
          <a:ln cap="rnd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8183540" y="586171"/>
            <a:ext cx="2494791" cy="513479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idx="1"/>
          </p:nvPr>
        </p:nvSpPr>
        <p:spPr>
          <a:xfrm>
            <a:off x="810000" y="446089"/>
            <a:ext cx="6611541" cy="5414963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xfrm>
            <a:off x="818712" y="2222287"/>
            <a:ext cx="10554575" cy="363651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7"/>
          <p:cNvSpPr/>
          <p:nvPr/>
        </p:nvSpPr>
        <p:spPr>
          <a:xfrm>
            <a:off x="0" y="1"/>
            <a:ext cx="12192002" cy="5203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0361"/>
                </a:lnTo>
                <a:lnTo>
                  <a:pt x="18064" y="20361"/>
                </a:lnTo>
                <a:lnTo>
                  <a:pt x="17389" y="21547"/>
                </a:lnTo>
                <a:lnTo>
                  <a:pt x="17329" y="21600"/>
                </a:lnTo>
                <a:lnTo>
                  <a:pt x="17287" y="21600"/>
                </a:lnTo>
                <a:lnTo>
                  <a:pt x="17269" y="21580"/>
                </a:lnTo>
                <a:lnTo>
                  <a:pt x="17231" y="21547"/>
                </a:lnTo>
                <a:lnTo>
                  <a:pt x="16556" y="20361"/>
                </a:lnTo>
                <a:lnTo>
                  <a:pt x="0" y="203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cap="rnd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809999" y="2951396"/>
            <a:ext cx="10561420" cy="1468800"/>
          </a:xfrm>
          <a:prstGeom prst="rect">
            <a:avLst/>
          </a:prstGeom>
        </p:spPr>
        <p:txBody>
          <a:bodyPr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809999" y="5281200"/>
            <a:ext cx="10561420" cy="433956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None/>
            </a:lvl1pPr>
            <a:lvl2pPr marL="0" indent="457200" algn="r">
              <a:buClrTx/>
              <a:buSzTx/>
              <a:buNone/>
            </a:lvl2pPr>
            <a:lvl3pPr marL="0" indent="914400" algn="r">
              <a:buClrTx/>
              <a:buSzTx/>
              <a:buNone/>
            </a:lvl3pPr>
            <a:lvl4pPr marL="0" indent="1371600" algn="r">
              <a:buClrTx/>
              <a:buSzTx/>
              <a:buNone/>
            </a:lvl4pPr>
            <a:lvl5pPr marL="0" indent="1828800" algn="r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818712" y="2222287"/>
            <a:ext cx="5185874" cy="363876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814727" y="2174875"/>
            <a:ext cx="5189858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buClrTx/>
              <a:buSzTx/>
              <a:buNone/>
              <a:defRPr sz="2000"/>
            </a:lvl1pPr>
            <a:lvl2pPr marL="0" indent="457200" algn="ctr">
              <a:buClrTx/>
              <a:buSzTx/>
              <a:buNone/>
              <a:defRPr sz="2000"/>
            </a:lvl2pPr>
            <a:lvl3pPr marL="0" indent="914400" algn="ctr">
              <a:buClrTx/>
              <a:buSzTx/>
              <a:buNone/>
              <a:defRPr sz="2000"/>
            </a:lvl3pPr>
            <a:lvl4pPr marL="0" indent="1371600" algn="ctr">
              <a:buClrTx/>
              <a:buSzTx/>
              <a:buNone/>
              <a:defRPr sz="2000"/>
            </a:lvl4pPr>
            <a:lvl5pPr marL="0" indent="1828800" algn="ctr">
              <a:buClrTx/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13"/>
          </p:nvPr>
        </p:nvSpPr>
        <p:spPr>
          <a:xfrm>
            <a:off x="6187414" y="2174875"/>
            <a:ext cx="5194584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buClrTx/>
              <a:buSzTx/>
              <a:buNone/>
              <a:defRPr sz="20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6"/>
          <p:cNvSpPr/>
          <p:nvPr/>
        </p:nvSpPr>
        <p:spPr>
          <a:xfrm>
            <a:off x="1073151" y="446087"/>
            <a:ext cx="3547534" cy="1814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19" y="0"/>
                </a:moveTo>
                <a:lnTo>
                  <a:pt x="217" y="0"/>
                </a:lnTo>
                <a:lnTo>
                  <a:pt x="166" y="37"/>
                </a:lnTo>
                <a:lnTo>
                  <a:pt x="128" y="75"/>
                </a:lnTo>
                <a:lnTo>
                  <a:pt x="77" y="112"/>
                </a:lnTo>
                <a:lnTo>
                  <a:pt x="51" y="187"/>
                </a:lnTo>
                <a:lnTo>
                  <a:pt x="26" y="243"/>
                </a:lnTo>
                <a:lnTo>
                  <a:pt x="0" y="318"/>
                </a:lnTo>
                <a:lnTo>
                  <a:pt x="0" y="19522"/>
                </a:lnTo>
                <a:lnTo>
                  <a:pt x="26" y="19597"/>
                </a:lnTo>
                <a:lnTo>
                  <a:pt x="51" y="19653"/>
                </a:lnTo>
                <a:lnTo>
                  <a:pt x="77" y="19728"/>
                </a:lnTo>
                <a:lnTo>
                  <a:pt x="128" y="19766"/>
                </a:lnTo>
                <a:lnTo>
                  <a:pt x="166" y="19803"/>
                </a:lnTo>
                <a:lnTo>
                  <a:pt x="217" y="19841"/>
                </a:lnTo>
                <a:lnTo>
                  <a:pt x="3026" y="19841"/>
                </a:lnTo>
                <a:lnTo>
                  <a:pt x="4149" y="21488"/>
                </a:lnTo>
                <a:lnTo>
                  <a:pt x="4187" y="21525"/>
                </a:lnTo>
                <a:lnTo>
                  <a:pt x="4289" y="21600"/>
                </a:lnTo>
                <a:lnTo>
                  <a:pt x="4391" y="21600"/>
                </a:lnTo>
                <a:lnTo>
                  <a:pt x="4494" y="21525"/>
                </a:lnTo>
                <a:lnTo>
                  <a:pt x="4532" y="21488"/>
                </a:lnTo>
                <a:lnTo>
                  <a:pt x="5655" y="19841"/>
                </a:lnTo>
                <a:lnTo>
                  <a:pt x="21383" y="19841"/>
                </a:lnTo>
                <a:lnTo>
                  <a:pt x="21434" y="19803"/>
                </a:lnTo>
                <a:lnTo>
                  <a:pt x="21472" y="19766"/>
                </a:lnTo>
                <a:lnTo>
                  <a:pt x="21523" y="19728"/>
                </a:lnTo>
                <a:lnTo>
                  <a:pt x="21549" y="19653"/>
                </a:lnTo>
                <a:lnTo>
                  <a:pt x="21574" y="19597"/>
                </a:lnTo>
                <a:lnTo>
                  <a:pt x="21600" y="19522"/>
                </a:lnTo>
                <a:lnTo>
                  <a:pt x="21600" y="318"/>
                </a:lnTo>
                <a:lnTo>
                  <a:pt x="21574" y="243"/>
                </a:lnTo>
                <a:lnTo>
                  <a:pt x="21549" y="187"/>
                </a:lnTo>
                <a:lnTo>
                  <a:pt x="21523" y="112"/>
                </a:lnTo>
                <a:lnTo>
                  <a:pt x="21472" y="75"/>
                </a:lnTo>
                <a:lnTo>
                  <a:pt x="21434" y="37"/>
                </a:lnTo>
                <a:lnTo>
                  <a:pt x="21383" y="0"/>
                </a:lnTo>
                <a:lnTo>
                  <a:pt x="21319" y="0"/>
                </a:lnTo>
                <a:close/>
              </a:path>
            </a:pathLst>
          </a:custGeom>
          <a:blipFill>
            <a:blip r:embed="rId2"/>
          </a:blipFill>
          <a:ln cap="rnd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xfrm>
            <a:off x="1073150" y="446087"/>
            <a:ext cx="3547535" cy="161839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idx="1"/>
          </p:nvPr>
        </p:nvSpPr>
        <p:spPr>
          <a:xfrm>
            <a:off x="4855633" y="446087"/>
            <a:ext cx="6252634" cy="541496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3"/>
          <p:cNvSpPr/>
          <p:nvPr>
            <p:ph type="body" sz="quarter" idx="13"/>
          </p:nvPr>
        </p:nvSpPr>
        <p:spPr>
          <a:xfrm>
            <a:off x="1073150" y="2260737"/>
            <a:ext cx="3547535" cy="3600312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/>
          <p:nvPr>
            <p:ph type="title"/>
          </p:nvPr>
        </p:nvSpPr>
        <p:spPr>
          <a:xfrm>
            <a:off x="814727" y="727522"/>
            <a:ext cx="4852989" cy="1617164"/>
          </a:xfrm>
          <a:prstGeom prst="rect">
            <a:avLst/>
          </a:prstGeom>
        </p:spPr>
        <p:txBody>
          <a:bodyPr/>
          <a:lstStyle>
            <a:lvl1pPr>
              <a:defRPr b="0" sz="2400"/>
            </a:lvl1pPr>
          </a:lstStyle>
          <a:p>
            <a:pPr/>
            <a:r>
              <a:t>Title Text</a:t>
            </a:r>
          </a:p>
        </p:txBody>
      </p:sp>
      <p:sp>
        <p:nvSpPr>
          <p:cNvPr id="87" name="Picture Placeholder 11"/>
          <p:cNvSpPr/>
          <p:nvPr>
            <p:ph type="pic" idx="13"/>
          </p:nvPr>
        </p:nvSpPr>
        <p:spPr>
          <a:xfrm>
            <a:off x="6098116" y="0"/>
            <a:ext cx="6093884" cy="6858000"/>
          </a:xfrm>
          <a:prstGeom prst="rect">
            <a:avLst/>
          </a:prstGeom>
          <a:ln w="9525">
            <a:solidFill>
              <a:srgbClr val="636363"/>
            </a:solidFill>
            <a:round/>
          </a:ln>
          <a:effectLst/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8" name="Body Level One…"/>
          <p:cNvSpPr txBox="1"/>
          <p:nvPr>
            <p:ph type="body" sz="half" idx="1"/>
          </p:nvPr>
        </p:nvSpPr>
        <p:spPr>
          <a:xfrm>
            <a:off x="814727" y="2344684"/>
            <a:ext cx="4852989" cy="3516365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xfrm>
            <a:off x="5609010" y="6080087"/>
            <a:ext cx="315834" cy="326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>
            <a:off x="0" y="-1"/>
            <a:ext cx="12192002" cy="2185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0" y="18651"/>
                </a:lnTo>
                <a:lnTo>
                  <a:pt x="3536" y="18651"/>
                </a:lnTo>
                <a:lnTo>
                  <a:pt x="4211" y="21475"/>
                </a:lnTo>
                <a:lnTo>
                  <a:pt x="4271" y="21600"/>
                </a:lnTo>
                <a:lnTo>
                  <a:pt x="4312" y="21600"/>
                </a:lnTo>
                <a:lnTo>
                  <a:pt x="4331" y="21553"/>
                </a:lnTo>
                <a:lnTo>
                  <a:pt x="4369" y="21475"/>
                </a:lnTo>
                <a:lnTo>
                  <a:pt x="5044" y="18651"/>
                </a:lnTo>
                <a:lnTo>
                  <a:pt x="21600" y="18651"/>
                </a:lnTo>
                <a:lnTo>
                  <a:pt x="21600" y="0"/>
                </a:lnTo>
                <a:close/>
              </a:path>
            </a:pathLst>
          </a:custGeom>
          <a:blipFill>
            <a:blip r:embed="rId2"/>
          </a:blipFill>
          <a:ln cap="rnd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0" dir="144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417637"/>
            <a:ext cx="10972800" cy="48910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0" dir="14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1424653" y="6080087"/>
            <a:ext cx="315834" cy="326401"/>
          </a:xfrm>
          <a:prstGeom prst="rect">
            <a:avLst/>
          </a:prstGeom>
          <a:ln w="12700">
            <a:miter lim="400000"/>
          </a:ln>
        </p:spPr>
        <p:txBody>
          <a:bodyPr wrap="none" lIns="10800" tIns="10800" rIns="10800" bIns="10800" anchor="b">
            <a:spAutoFit/>
          </a:bodyPr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FEFEFE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FEFEFE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FEFEFE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FEFEFE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FEFEFE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FEFEFE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FEFEFE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FEFEFE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FEFEFE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78668" marR="0" indent="-321468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08314" marR="0" indent="-29391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145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717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5143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143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3143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7143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"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 txBox="1"/>
          <p:nvPr>
            <p:ph type="ctrTitle"/>
          </p:nvPr>
        </p:nvSpPr>
        <p:spPr>
          <a:xfrm>
            <a:off x="810001" y="1449147"/>
            <a:ext cx="10572000" cy="2971052"/>
          </a:xfrm>
          <a:prstGeom prst="rect">
            <a:avLst/>
          </a:prstGeom>
        </p:spPr>
        <p:txBody>
          <a:bodyPr/>
          <a:lstStyle/>
          <a:p>
            <a:pPr/>
            <a:r>
              <a:t>Miss Walsh’s </a:t>
            </a:r>
            <a:br/>
            <a:r>
              <a:t>Classroom Procedures</a:t>
            </a:r>
          </a:p>
        </p:txBody>
      </p:sp>
      <p:sp>
        <p:nvSpPr>
          <p:cNvPr id="149" name="Subtitle 2"/>
          <p:cNvSpPr txBox="1"/>
          <p:nvPr>
            <p:ph type="subTitle" sz="quarter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</p:spPr>
        <p:txBody>
          <a:bodyPr/>
          <a:lstStyle/>
          <a:p>
            <a:pPr/>
            <a:r>
              <a:t>2017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/>
          <p:nvPr>
            <p:ph type="title"/>
          </p:nvPr>
        </p:nvSpPr>
        <p:spPr>
          <a:xfrm>
            <a:off x="809999" y="2951396"/>
            <a:ext cx="10561420" cy="1468800"/>
          </a:xfrm>
          <a:prstGeom prst="rect">
            <a:avLst/>
          </a:prstGeom>
        </p:spPr>
        <p:txBody>
          <a:bodyPr/>
          <a:lstStyle/>
          <a:p>
            <a:pPr/>
            <a:r>
              <a:t>Getting Drinks Procedure</a:t>
            </a:r>
          </a:p>
        </p:txBody>
      </p:sp>
      <p:sp>
        <p:nvSpPr>
          <p:cNvPr id="189" name="Text Placeholder 2"/>
          <p:cNvSpPr txBox="1"/>
          <p:nvPr>
            <p:ph type="body" sz="quarter" idx="1"/>
          </p:nvPr>
        </p:nvSpPr>
        <p:spPr>
          <a:xfrm>
            <a:off x="809999" y="5281200"/>
            <a:ext cx="10561420" cy="43395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23850"/>
            <a:ext cx="4884631" cy="33581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1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/>
          <a:p>
            <a:pPr/>
            <a:r>
              <a:t>Getting Drinks</a:t>
            </a:r>
          </a:p>
        </p:txBody>
      </p:sp>
      <p:sp>
        <p:nvSpPr>
          <p:cNvPr id="193" name="Content Placeholder 9"/>
          <p:cNvSpPr txBox="1"/>
          <p:nvPr>
            <p:ph type="body" sz="half" idx="1"/>
          </p:nvPr>
        </p:nvSpPr>
        <p:spPr>
          <a:xfrm>
            <a:off x="818713" y="2413000"/>
            <a:ext cx="7199220" cy="3632200"/>
          </a:xfrm>
          <a:prstGeom prst="rect">
            <a:avLst/>
          </a:prstGeom>
        </p:spPr>
        <p:txBody>
          <a:bodyPr/>
          <a:lstStyle/>
          <a:p>
            <a:pPr>
              <a:buAutoNum type="arabicPeriod" startAt="1"/>
              <a:defRPr sz="2400"/>
            </a:pPr>
            <a:r>
              <a:t>Write name on board</a:t>
            </a:r>
          </a:p>
          <a:p>
            <a:pPr>
              <a:buAutoNum type="arabicPeriod" startAt="1"/>
              <a:defRPr sz="2400"/>
            </a:pPr>
            <a:r>
              <a:t>Go fill up water bottle or get drink from fountains</a:t>
            </a:r>
          </a:p>
          <a:p>
            <a:pPr>
              <a:buAutoNum type="arabicPeriod" startAt="1"/>
              <a:defRPr sz="2400"/>
            </a:pPr>
            <a:r>
              <a:t>Come right back </a:t>
            </a:r>
          </a:p>
          <a:p>
            <a:pPr>
              <a:buAutoNum type="arabicPeriod" startAt="1"/>
              <a:defRPr sz="2400"/>
            </a:pPr>
            <a:r>
              <a:t>Erase board</a:t>
            </a:r>
          </a:p>
          <a:p>
            <a:pPr marL="0" indent="0">
              <a:buClrTx/>
              <a:buSzTx/>
              <a:buNone/>
              <a:defRPr i="1" sz="2400"/>
            </a:pPr>
            <a:r>
              <a:t>NOTHING except water in classroom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Homework Proced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algn="r">
              <a:defRPr sz="4800"/>
            </a:pPr>
            <a:r>
              <a:t>Homework Procedure</a:t>
            </a:r>
          </a:p>
        </p:txBody>
      </p:sp>
      <p:sp>
        <p:nvSpPr>
          <p:cNvPr id="196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15" y="270639"/>
            <a:ext cx="4587414" cy="3472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Homewor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Homework</a:t>
            </a:r>
          </a:p>
        </p:txBody>
      </p:sp>
      <p:sp>
        <p:nvSpPr>
          <p:cNvPr id="200" name="Homework Policy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ctr" defTabSz="402336">
              <a:spcBef>
                <a:spcPts val="500"/>
              </a:spcBef>
              <a:buClrTx/>
              <a:buSzTx/>
              <a:buNone/>
              <a:defRPr sz="3168"/>
            </a:pPr>
            <a:r>
              <a:t>Homework Policy</a:t>
            </a:r>
          </a:p>
          <a:p>
            <a:pPr marL="301752" indent="-301752" defTabSz="402336">
              <a:spcBef>
                <a:spcPts val="500"/>
              </a:spcBef>
              <a:defRPr sz="3168"/>
            </a:pPr>
            <a:r>
              <a:t>Homework packet goes home on Mondays</a:t>
            </a:r>
          </a:p>
          <a:p>
            <a:pPr marL="301752" indent="-301752" defTabSz="402336">
              <a:spcBef>
                <a:spcPts val="500"/>
              </a:spcBef>
              <a:defRPr sz="3168"/>
            </a:pPr>
            <a:r>
              <a:t>Turn in in Homework tray</a:t>
            </a:r>
          </a:p>
          <a:p>
            <a:pPr marL="301752" indent="-301752" defTabSz="402336">
              <a:spcBef>
                <a:spcPts val="500"/>
              </a:spcBef>
              <a:defRPr sz="3168"/>
            </a:pPr>
            <a:r>
              <a:t>Due EVERY Friday</a:t>
            </a:r>
          </a:p>
        </p:txBody>
      </p:sp>
      <p:sp>
        <p:nvSpPr>
          <p:cNvPr id="201" name="Late Work Policy…"/>
          <p:cNvSpPr txBox="1"/>
          <p:nvPr/>
        </p:nvSpPr>
        <p:spPr>
          <a:xfrm>
            <a:off x="6597212" y="2222287"/>
            <a:ext cx="5185874" cy="36387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0" dir="14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 defTabSz="306324">
              <a:spcBef>
                <a:spcPts val="400"/>
              </a:spcBef>
              <a:defRPr sz="2412">
                <a:solidFill>
                  <a:srgbClr val="FFFFFF"/>
                </a:solidFill>
              </a:defRPr>
            </a:pPr>
            <a:r>
              <a:t>Late Work Policy</a:t>
            </a:r>
          </a:p>
          <a:p>
            <a:pPr marL="229743" indent="-229743" defTabSz="306324">
              <a:spcBef>
                <a:spcPts val="400"/>
              </a:spcBef>
              <a:buClr>
                <a:schemeClr val="accent1"/>
              </a:buClr>
              <a:buSzPct val="100000"/>
              <a:buChar char=""/>
              <a:defRPr sz="2412">
                <a:solidFill>
                  <a:srgbClr val="FFFFFF"/>
                </a:solidFill>
              </a:defRPr>
            </a:pPr>
            <a:r>
              <a:t>One week late? Full credit. </a:t>
            </a:r>
          </a:p>
          <a:p>
            <a:pPr marL="229743" indent="-229743" defTabSz="306324">
              <a:spcBef>
                <a:spcPts val="400"/>
              </a:spcBef>
              <a:buClr>
                <a:schemeClr val="accent1"/>
              </a:buClr>
              <a:buSzPct val="100000"/>
              <a:buChar char=""/>
              <a:defRPr sz="2412">
                <a:solidFill>
                  <a:srgbClr val="FFFFFF"/>
                </a:solidFill>
              </a:defRPr>
            </a:pPr>
            <a:r>
              <a:t>Anything after? Half credit.</a:t>
            </a:r>
          </a:p>
          <a:p>
            <a:pPr marL="229743" indent="-229743" defTabSz="306324">
              <a:spcBef>
                <a:spcPts val="400"/>
              </a:spcBef>
              <a:buClr>
                <a:schemeClr val="accent1"/>
              </a:buClr>
              <a:buSzPct val="100000"/>
              <a:buChar char=""/>
              <a:defRPr sz="2412">
                <a:solidFill>
                  <a:srgbClr val="FFFFFF"/>
                </a:solidFill>
              </a:defRPr>
            </a:pPr>
            <a:r>
              <a:t>Absent? You have as many days to make it up as you were absent (plus 1 week grace period)</a:t>
            </a:r>
          </a:p>
          <a:p>
            <a:pPr marL="229743" indent="-229743" defTabSz="306324">
              <a:spcBef>
                <a:spcPts val="400"/>
              </a:spcBef>
              <a:buClr>
                <a:schemeClr val="accent1"/>
              </a:buClr>
              <a:buSzPct val="100000"/>
              <a:buChar char=""/>
              <a:defRPr sz="2412">
                <a:solidFill>
                  <a:srgbClr val="FFFFFF"/>
                </a:solidFill>
              </a:defRPr>
            </a:pPr>
            <a:r>
              <a:t>Turn in in Late Work tray (next to Homework tray)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ake Home Folder Proced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Take Home Folder Procedure</a:t>
            </a:r>
          </a:p>
        </p:txBody>
      </p:sp>
      <p:sp>
        <p:nvSpPr>
          <p:cNvPr id="204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457506">
            <a:off x="258006" y="892162"/>
            <a:ext cx="3601168" cy="226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ake Home Fold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Take Home Folder</a:t>
            </a:r>
          </a:p>
        </p:txBody>
      </p:sp>
      <p:sp>
        <p:nvSpPr>
          <p:cNvPr id="208" name="Left Sid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None/>
              <a:defRPr sz="3600"/>
            </a:pPr>
            <a:r>
              <a:t>Left Side</a:t>
            </a:r>
          </a:p>
          <a:p>
            <a:pPr>
              <a:defRPr sz="3600"/>
            </a:pPr>
            <a:r>
              <a:t>For your parents to look at and keep at home</a:t>
            </a:r>
          </a:p>
          <a:p>
            <a:pPr>
              <a:defRPr sz="3600"/>
            </a:pPr>
            <a:r>
              <a:t>Does NOT need to be returned</a:t>
            </a:r>
          </a:p>
        </p:txBody>
      </p:sp>
      <p:sp>
        <p:nvSpPr>
          <p:cNvPr id="209" name="Right Side…"/>
          <p:cNvSpPr txBox="1"/>
          <p:nvPr/>
        </p:nvSpPr>
        <p:spPr>
          <a:xfrm>
            <a:off x="6571812" y="2222287"/>
            <a:ext cx="5185874" cy="36387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0" dir="14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>
              <a:spcBef>
                <a:spcPts val="600"/>
              </a:spcBef>
              <a:defRPr sz="3600">
                <a:solidFill>
                  <a:srgbClr val="FFFFFF"/>
                </a:solidFill>
              </a:defRPr>
            </a:pPr>
            <a:r>
              <a:t>Right Side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100000"/>
              <a:buChar char=""/>
              <a:defRPr sz="3600">
                <a:solidFill>
                  <a:srgbClr val="FFFFFF"/>
                </a:solidFill>
              </a:defRPr>
            </a:pPr>
            <a:r>
              <a:t>Papers for you to look over with your parents AND return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100000"/>
              <a:buChar char=""/>
              <a:defRPr sz="3600">
                <a:solidFill>
                  <a:srgbClr val="FFFFFF"/>
                </a:solidFill>
              </a:defRPr>
            </a:pPr>
            <a:r>
              <a:t>Weekly homework packet</a:t>
            </a:r>
          </a:p>
        </p:txBody>
      </p:sp>
      <p:sp>
        <p:nvSpPr>
          <p:cNvPr id="210" name="Homework Folders should be taken home and brought back to school EVERYDAY"/>
          <p:cNvSpPr txBox="1"/>
          <p:nvPr/>
        </p:nvSpPr>
        <p:spPr>
          <a:xfrm>
            <a:off x="55458" y="6050280"/>
            <a:ext cx="12081084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>
                <a:solidFill>
                  <a:srgbClr val="FFFFFF"/>
                </a:solidFill>
              </a:defRPr>
            </a:lvl1pPr>
          </a:lstStyle>
          <a:p>
            <a:pPr/>
            <a:r>
              <a:t>Homework Folders should be taken home and brought back to school EVERYDAY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Absent Folder Proced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Absent Folder Procedure</a:t>
            </a:r>
          </a:p>
        </p:txBody>
      </p:sp>
      <p:sp>
        <p:nvSpPr>
          <p:cNvPr id="213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92" y="112066"/>
            <a:ext cx="3902583" cy="4979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Absent Fold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Absent Folder</a:t>
            </a:r>
          </a:p>
        </p:txBody>
      </p:sp>
      <p:sp>
        <p:nvSpPr>
          <p:cNvPr id="217" name="Check this folder right when you get ba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Check this folder right when you get back</a:t>
            </a:r>
          </a:p>
          <a:p>
            <a:pPr>
              <a:defRPr sz="3600"/>
            </a:pPr>
            <a:r>
              <a:t>Everything you missed is in here</a:t>
            </a:r>
          </a:p>
          <a:p>
            <a:pPr>
              <a:defRPr sz="3600"/>
            </a:pPr>
            <a:r>
              <a:t>Ask if you have questions!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/>
          <p:nvPr>
            <p:ph type="title"/>
          </p:nvPr>
        </p:nvSpPr>
        <p:spPr>
          <a:xfrm>
            <a:off x="809999" y="2951396"/>
            <a:ext cx="10561420" cy="1468800"/>
          </a:xfrm>
          <a:prstGeom prst="rect">
            <a:avLst/>
          </a:prstGeom>
        </p:spPr>
        <p:txBody>
          <a:bodyPr/>
          <a:lstStyle/>
          <a:p>
            <a:pPr/>
            <a:r>
              <a:t>Bathroom Procedure</a:t>
            </a:r>
          </a:p>
        </p:txBody>
      </p:sp>
      <p:sp>
        <p:nvSpPr>
          <p:cNvPr id="152" name="Text Placeholder 2"/>
          <p:cNvSpPr txBox="1"/>
          <p:nvPr>
            <p:ph type="body" sz="quarter" idx="1"/>
          </p:nvPr>
        </p:nvSpPr>
        <p:spPr>
          <a:xfrm>
            <a:off x="809999" y="5281200"/>
            <a:ext cx="10561420" cy="43395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625" y="130451"/>
            <a:ext cx="4687390" cy="4687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6138" y="2814638"/>
            <a:ext cx="2913063" cy="2913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36" y="0"/>
                </a:moveTo>
                <a:cubicBezTo>
                  <a:pt x="373" y="0"/>
                  <a:pt x="0" y="373"/>
                  <a:pt x="0" y="836"/>
                </a:cubicBezTo>
                <a:lnTo>
                  <a:pt x="0" y="20764"/>
                </a:lnTo>
                <a:cubicBezTo>
                  <a:pt x="0" y="21227"/>
                  <a:pt x="373" y="21600"/>
                  <a:pt x="836" y="21600"/>
                </a:cubicBezTo>
                <a:lnTo>
                  <a:pt x="20764" y="21600"/>
                </a:lnTo>
                <a:cubicBezTo>
                  <a:pt x="21227" y="21600"/>
                  <a:pt x="21600" y="21227"/>
                  <a:pt x="21600" y="20764"/>
                </a:cubicBezTo>
                <a:lnTo>
                  <a:pt x="21600" y="836"/>
                </a:lnTo>
                <a:cubicBezTo>
                  <a:pt x="21600" y="373"/>
                  <a:pt x="21227" y="0"/>
                  <a:pt x="20764" y="0"/>
                </a:cubicBezTo>
                <a:lnTo>
                  <a:pt x="836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</p:pic>
      <p:sp>
        <p:nvSpPr>
          <p:cNvPr id="156" name="Title 1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Bathroom</a:t>
            </a:r>
          </a:p>
        </p:txBody>
      </p:sp>
      <p:sp>
        <p:nvSpPr>
          <p:cNvPr id="157" name="Content Placeholder 2"/>
          <p:cNvSpPr txBox="1"/>
          <p:nvPr>
            <p:ph type="body" sz="half" idx="1"/>
          </p:nvPr>
        </p:nvSpPr>
        <p:spPr>
          <a:xfrm>
            <a:off x="818713" y="2413000"/>
            <a:ext cx="7199220" cy="3632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buAutoNum type="arabicPeriod" startAt="1"/>
              <a:defRPr sz="3200"/>
            </a:pPr>
            <a:r>
              <a:t>Don’t ask</a:t>
            </a:r>
          </a:p>
          <a:p>
            <a:pPr>
              <a:spcBef>
                <a:spcPts val="700"/>
              </a:spcBef>
              <a:buAutoNum type="arabicPeriod" startAt="1"/>
              <a:defRPr sz="3200"/>
            </a:pPr>
            <a:r>
              <a:t>Write your name on board</a:t>
            </a:r>
          </a:p>
          <a:p>
            <a:pPr>
              <a:spcBef>
                <a:spcPts val="700"/>
              </a:spcBef>
              <a:buAutoNum type="arabicPeriod" startAt="1"/>
              <a:defRPr sz="3200"/>
            </a:pPr>
            <a:r>
              <a:t>GO</a:t>
            </a:r>
          </a:p>
          <a:p>
            <a:pPr>
              <a:spcBef>
                <a:spcPts val="700"/>
              </a:spcBef>
              <a:buAutoNum type="arabicPeriod" startAt="1"/>
              <a:defRPr sz="3200"/>
            </a:pPr>
            <a:r>
              <a:t>Erase name when you get back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212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2" name="Freeform 6"/>
          <p:cNvSpPr/>
          <p:nvPr/>
        </p:nvSpPr>
        <p:spPr>
          <a:xfrm>
            <a:off x="0" y="-3175"/>
            <a:ext cx="12192002" cy="5203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0" y="20361"/>
                </a:lnTo>
                <a:lnTo>
                  <a:pt x="3536" y="20361"/>
                </a:lnTo>
                <a:lnTo>
                  <a:pt x="4211" y="21547"/>
                </a:lnTo>
                <a:lnTo>
                  <a:pt x="4271" y="21600"/>
                </a:lnTo>
                <a:lnTo>
                  <a:pt x="4312" y="21600"/>
                </a:lnTo>
                <a:lnTo>
                  <a:pt x="4331" y="21580"/>
                </a:lnTo>
                <a:lnTo>
                  <a:pt x="4369" y="21547"/>
                </a:lnTo>
                <a:lnTo>
                  <a:pt x="5044" y="20361"/>
                </a:lnTo>
                <a:lnTo>
                  <a:pt x="21600" y="20361"/>
                </a:lnTo>
                <a:lnTo>
                  <a:pt x="21600" y="0"/>
                </a:lnTo>
                <a:close/>
              </a:path>
            </a:pathLst>
          </a:custGeom>
          <a:blipFill>
            <a:blip r:embed="rId2"/>
          </a:blipFill>
          <a:ln cap="rnd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6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94" t="14593" r="0" b="901"/>
          <a:stretch>
            <a:fillRect/>
          </a:stretch>
        </p:blipFill>
        <p:spPr>
          <a:xfrm>
            <a:off x="20" y="9"/>
            <a:ext cx="12191980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Freeform 6"/>
          <p:cNvSpPr/>
          <p:nvPr/>
        </p:nvSpPr>
        <p:spPr>
          <a:xfrm>
            <a:off x="5406897" y="2935656"/>
            <a:ext cx="6332417" cy="3239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19" y="0"/>
                </a:moveTo>
                <a:lnTo>
                  <a:pt x="217" y="0"/>
                </a:lnTo>
                <a:lnTo>
                  <a:pt x="166" y="37"/>
                </a:lnTo>
                <a:lnTo>
                  <a:pt x="128" y="75"/>
                </a:lnTo>
                <a:lnTo>
                  <a:pt x="77" y="112"/>
                </a:lnTo>
                <a:lnTo>
                  <a:pt x="51" y="187"/>
                </a:lnTo>
                <a:lnTo>
                  <a:pt x="26" y="243"/>
                </a:lnTo>
                <a:lnTo>
                  <a:pt x="0" y="318"/>
                </a:lnTo>
                <a:lnTo>
                  <a:pt x="0" y="19522"/>
                </a:lnTo>
                <a:lnTo>
                  <a:pt x="26" y="19597"/>
                </a:lnTo>
                <a:lnTo>
                  <a:pt x="51" y="19653"/>
                </a:lnTo>
                <a:lnTo>
                  <a:pt x="77" y="19728"/>
                </a:lnTo>
                <a:lnTo>
                  <a:pt x="128" y="19766"/>
                </a:lnTo>
                <a:lnTo>
                  <a:pt x="166" y="19803"/>
                </a:lnTo>
                <a:lnTo>
                  <a:pt x="217" y="19841"/>
                </a:lnTo>
                <a:lnTo>
                  <a:pt x="3026" y="19841"/>
                </a:lnTo>
                <a:lnTo>
                  <a:pt x="4149" y="21488"/>
                </a:lnTo>
                <a:lnTo>
                  <a:pt x="4187" y="21525"/>
                </a:lnTo>
                <a:lnTo>
                  <a:pt x="4289" y="21600"/>
                </a:lnTo>
                <a:lnTo>
                  <a:pt x="4391" y="21600"/>
                </a:lnTo>
                <a:lnTo>
                  <a:pt x="4494" y="21525"/>
                </a:lnTo>
                <a:lnTo>
                  <a:pt x="4532" y="21488"/>
                </a:lnTo>
                <a:lnTo>
                  <a:pt x="5655" y="19841"/>
                </a:lnTo>
                <a:lnTo>
                  <a:pt x="21383" y="19841"/>
                </a:lnTo>
                <a:lnTo>
                  <a:pt x="21434" y="19803"/>
                </a:lnTo>
                <a:lnTo>
                  <a:pt x="21472" y="19766"/>
                </a:lnTo>
                <a:lnTo>
                  <a:pt x="21523" y="19728"/>
                </a:lnTo>
                <a:lnTo>
                  <a:pt x="21549" y="19653"/>
                </a:lnTo>
                <a:lnTo>
                  <a:pt x="21574" y="19597"/>
                </a:lnTo>
                <a:lnTo>
                  <a:pt x="21600" y="19522"/>
                </a:lnTo>
                <a:lnTo>
                  <a:pt x="21600" y="318"/>
                </a:lnTo>
                <a:lnTo>
                  <a:pt x="21574" y="243"/>
                </a:lnTo>
                <a:lnTo>
                  <a:pt x="21549" y="187"/>
                </a:lnTo>
                <a:lnTo>
                  <a:pt x="21523" y="112"/>
                </a:lnTo>
                <a:lnTo>
                  <a:pt x="21472" y="75"/>
                </a:lnTo>
                <a:lnTo>
                  <a:pt x="21434" y="37"/>
                </a:lnTo>
                <a:lnTo>
                  <a:pt x="21383" y="0"/>
                </a:lnTo>
                <a:lnTo>
                  <a:pt x="21319" y="0"/>
                </a:lnTo>
                <a:close/>
              </a:path>
            </a:pathLst>
          </a:custGeom>
          <a:blipFill>
            <a:blip r:embed="rId2"/>
          </a:blipFill>
          <a:ln cap="rnd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5" name="Title 1"/>
          <p:cNvSpPr txBox="1"/>
          <p:nvPr>
            <p:ph type="title"/>
          </p:nvPr>
        </p:nvSpPr>
        <p:spPr>
          <a:xfrm>
            <a:off x="5723466" y="3251199"/>
            <a:ext cx="5706534" cy="1947929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pPr/>
            <a:r>
              <a:t>Entering the Classroom Procedure</a:t>
            </a:r>
          </a:p>
        </p:txBody>
      </p:sp>
      <p:sp>
        <p:nvSpPr>
          <p:cNvPr id="166" name="Text Placeholder 2"/>
          <p:cNvSpPr txBox="1"/>
          <p:nvPr>
            <p:ph type="body" sz="quarter" idx="1"/>
          </p:nvPr>
        </p:nvSpPr>
        <p:spPr>
          <a:xfrm>
            <a:off x="5723466" y="5196177"/>
            <a:ext cx="5706536" cy="417223"/>
          </a:xfrm>
          <a:prstGeom prst="rect">
            <a:avLst/>
          </a:prstGeom>
        </p:spPr>
        <p:txBody>
          <a:bodyPr/>
          <a:lstStyle/>
          <a:p>
            <a:pPr algn="l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/>
          <a:p>
            <a:pPr/>
            <a:r>
              <a:t>Entering the Classroom</a:t>
            </a:r>
          </a:p>
        </p:txBody>
      </p:sp>
      <p:sp>
        <p:nvSpPr>
          <p:cNvPr id="169" name="Content Placeholder 9"/>
          <p:cNvSpPr txBox="1"/>
          <p:nvPr>
            <p:ph type="body" sz="half" idx="1"/>
          </p:nvPr>
        </p:nvSpPr>
        <p:spPr>
          <a:xfrm>
            <a:off x="818713" y="2413000"/>
            <a:ext cx="7199220" cy="3632200"/>
          </a:xfrm>
          <a:prstGeom prst="rect">
            <a:avLst/>
          </a:prstGeom>
        </p:spPr>
        <p:txBody>
          <a:bodyPr/>
          <a:lstStyle/>
          <a:p>
            <a:pPr>
              <a:buAutoNum type="arabicPeriod" startAt="1"/>
              <a:defRPr sz="2400"/>
            </a:pPr>
            <a:r>
              <a:t>WALK in quietly</a:t>
            </a:r>
          </a:p>
          <a:p>
            <a:pPr>
              <a:buAutoNum type="arabicPeriod" startAt="1"/>
              <a:defRPr sz="2400"/>
            </a:pPr>
            <a:r>
              <a:t>Put belongings away</a:t>
            </a:r>
          </a:p>
          <a:p>
            <a:pPr>
              <a:buAutoNum type="arabicPeriod" startAt="1"/>
              <a:defRPr sz="2400"/>
            </a:pPr>
            <a:r>
              <a:t>Check board</a:t>
            </a:r>
          </a:p>
          <a:p>
            <a:pPr>
              <a:buAutoNum type="arabicPeriod" startAt="1"/>
              <a:defRPr sz="2400"/>
            </a:pPr>
            <a:r>
              <a:t>Get out materials</a:t>
            </a:r>
          </a:p>
          <a:p>
            <a:pPr>
              <a:buAutoNum type="arabicPeriod" startAt="1"/>
              <a:defRPr sz="2400"/>
            </a:pPr>
            <a:r>
              <a:t>Sit at carpet </a:t>
            </a:r>
          </a:p>
          <a:p>
            <a:pPr>
              <a:buAutoNum type="arabicPeriod" startAt="1"/>
              <a:defRPr sz="2400"/>
            </a:pPr>
            <a:r>
              <a:t>Do bellwork (if applicable)</a:t>
            </a:r>
          </a:p>
        </p:txBody>
      </p:sp>
      <p:pic>
        <p:nvPicPr>
          <p:cNvPr id="17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1998" y="2413000"/>
            <a:ext cx="3810001" cy="381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/>
          <p:nvPr>
            <p:ph type="title"/>
          </p:nvPr>
        </p:nvSpPr>
        <p:spPr>
          <a:xfrm>
            <a:off x="809999" y="2951396"/>
            <a:ext cx="10561420" cy="1468800"/>
          </a:xfrm>
          <a:prstGeom prst="rect">
            <a:avLst/>
          </a:prstGeom>
        </p:spPr>
        <p:txBody>
          <a:bodyPr/>
          <a:lstStyle/>
          <a:p>
            <a:pPr/>
            <a:r>
              <a:t>Questions Procedure</a:t>
            </a:r>
          </a:p>
        </p:txBody>
      </p:sp>
      <p:sp>
        <p:nvSpPr>
          <p:cNvPr id="173" name="Text Placeholder 2"/>
          <p:cNvSpPr txBox="1"/>
          <p:nvPr>
            <p:ph type="body" sz="quarter" idx="1"/>
          </p:nvPr>
        </p:nvSpPr>
        <p:spPr>
          <a:xfrm>
            <a:off x="809999" y="5281200"/>
            <a:ext cx="10561420" cy="43395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059" y="108394"/>
            <a:ext cx="3868978" cy="49801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0" r="5" b="0"/>
          <a:stretch>
            <a:fillRect/>
          </a:stretch>
        </p:blipFill>
        <p:spPr>
          <a:xfrm>
            <a:off x="8854222" y="2413000"/>
            <a:ext cx="2136776" cy="3716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38" y="0"/>
                </a:moveTo>
                <a:cubicBezTo>
                  <a:pt x="376" y="0"/>
                  <a:pt x="0" y="216"/>
                  <a:pt x="0" y="482"/>
                </a:cubicBezTo>
                <a:lnTo>
                  <a:pt x="0" y="21118"/>
                </a:lnTo>
                <a:cubicBezTo>
                  <a:pt x="0" y="21384"/>
                  <a:pt x="376" y="21600"/>
                  <a:pt x="838" y="21600"/>
                </a:cubicBezTo>
                <a:lnTo>
                  <a:pt x="20766" y="21600"/>
                </a:lnTo>
                <a:cubicBezTo>
                  <a:pt x="21228" y="21600"/>
                  <a:pt x="21600" y="21384"/>
                  <a:pt x="21600" y="21118"/>
                </a:cubicBezTo>
                <a:lnTo>
                  <a:pt x="21600" y="482"/>
                </a:lnTo>
                <a:cubicBezTo>
                  <a:pt x="21600" y="216"/>
                  <a:pt x="21228" y="0"/>
                  <a:pt x="20766" y="0"/>
                </a:cubicBezTo>
                <a:lnTo>
                  <a:pt x="838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</p:pic>
      <p:sp>
        <p:nvSpPr>
          <p:cNvPr id="177" name="Title 1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/>
          <a:p>
            <a:pPr/>
            <a:r>
              <a:t>Questions</a:t>
            </a:r>
          </a:p>
        </p:txBody>
      </p:sp>
      <p:sp>
        <p:nvSpPr>
          <p:cNvPr id="178" name="Content Placeholder 2"/>
          <p:cNvSpPr txBox="1"/>
          <p:nvPr>
            <p:ph type="body" sz="half" idx="1"/>
          </p:nvPr>
        </p:nvSpPr>
        <p:spPr>
          <a:xfrm>
            <a:off x="818713" y="2413000"/>
            <a:ext cx="7199220" cy="3632200"/>
          </a:xfrm>
          <a:prstGeom prst="rect">
            <a:avLst/>
          </a:prstGeom>
        </p:spPr>
        <p:txBody>
          <a:bodyPr/>
          <a:lstStyle/>
          <a:p>
            <a:pPr>
              <a:buAutoNum type="arabicPeriod" startAt="1"/>
            </a:pPr>
            <a:r>
              <a:t>Raise your hand if you have something to say</a:t>
            </a:r>
          </a:p>
          <a:p>
            <a:pPr>
              <a:buAutoNum type="arabicPeriod" startAt="1"/>
            </a:pPr>
            <a:r>
              <a:t>Listen while others are talking, you might have the same question</a:t>
            </a:r>
          </a:p>
          <a:p>
            <a:pPr>
              <a:buAutoNum type="arabicPeriod" startAt="1"/>
            </a:pPr>
            <a:r>
              <a:t>Wait until the end of the instructions, I might answer your question</a:t>
            </a:r>
          </a:p>
          <a:p>
            <a:pPr>
              <a:buAutoNum type="arabicPeriod" startAt="1"/>
            </a:pPr>
            <a:r>
              <a:t>Be respectful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xfrm>
            <a:off x="809999" y="2951396"/>
            <a:ext cx="10561420" cy="1468800"/>
          </a:xfrm>
          <a:prstGeom prst="rect">
            <a:avLst/>
          </a:prstGeom>
        </p:spPr>
        <p:txBody>
          <a:bodyPr/>
          <a:lstStyle/>
          <a:p>
            <a:pPr/>
            <a:r>
              <a:t>Voice Level Procedure</a:t>
            </a:r>
          </a:p>
        </p:txBody>
      </p:sp>
      <p:sp>
        <p:nvSpPr>
          <p:cNvPr id="181" name="Text Placeholder 2"/>
          <p:cNvSpPr txBox="1"/>
          <p:nvPr>
            <p:ph type="body" sz="quarter" idx="1"/>
          </p:nvPr>
        </p:nvSpPr>
        <p:spPr>
          <a:xfrm>
            <a:off x="809999" y="5281200"/>
            <a:ext cx="10561420" cy="43395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046" y="351130"/>
            <a:ext cx="4272341" cy="3255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0" r="5" b="6681"/>
          <a:stretch>
            <a:fillRect/>
          </a:stretch>
        </p:blipFill>
        <p:spPr>
          <a:xfrm>
            <a:off x="8466138" y="2413000"/>
            <a:ext cx="2915841" cy="3628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38" y="0"/>
                </a:moveTo>
                <a:cubicBezTo>
                  <a:pt x="376" y="0"/>
                  <a:pt x="0" y="302"/>
                  <a:pt x="0" y="673"/>
                </a:cubicBezTo>
                <a:lnTo>
                  <a:pt x="0" y="20929"/>
                </a:lnTo>
                <a:cubicBezTo>
                  <a:pt x="0" y="21301"/>
                  <a:pt x="376" y="21600"/>
                  <a:pt x="838" y="21600"/>
                </a:cubicBezTo>
                <a:lnTo>
                  <a:pt x="20762" y="21600"/>
                </a:lnTo>
                <a:cubicBezTo>
                  <a:pt x="21224" y="21600"/>
                  <a:pt x="21600" y="21301"/>
                  <a:pt x="21600" y="20929"/>
                </a:cubicBezTo>
                <a:lnTo>
                  <a:pt x="21600" y="673"/>
                </a:lnTo>
                <a:cubicBezTo>
                  <a:pt x="21600" y="302"/>
                  <a:pt x="21224" y="0"/>
                  <a:pt x="20762" y="0"/>
                </a:cubicBezTo>
                <a:lnTo>
                  <a:pt x="838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</p:pic>
      <p:sp>
        <p:nvSpPr>
          <p:cNvPr id="185" name="Title 1"/>
          <p:cNvSpPr txBox="1"/>
          <p:nvPr>
            <p:ph type="title"/>
          </p:nvPr>
        </p:nvSpPr>
        <p:spPr>
          <a:xfrm>
            <a:off x="809999" y="447188"/>
            <a:ext cx="10572000" cy="970450"/>
          </a:xfrm>
          <a:prstGeom prst="rect">
            <a:avLst/>
          </a:prstGeom>
        </p:spPr>
        <p:txBody>
          <a:bodyPr/>
          <a:lstStyle/>
          <a:p>
            <a:pPr/>
            <a:r>
              <a:t>Voice Levels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818713" y="2413000"/>
            <a:ext cx="7199220" cy="3632200"/>
          </a:xfrm>
          <a:prstGeom prst="rect">
            <a:avLst/>
          </a:prstGeom>
        </p:spPr>
        <p:txBody>
          <a:bodyPr/>
          <a:lstStyle/>
          <a:p>
            <a:pPr>
              <a:buAutoNum type="arabicPeriod" startAt="1"/>
              <a:defRPr sz="2000"/>
            </a:pPr>
            <a:r>
              <a:t>Voice level 0: No talking</a:t>
            </a:r>
          </a:p>
          <a:p>
            <a:pPr>
              <a:buAutoNum type="arabicPeriod" startAt="1"/>
              <a:defRPr sz="2000"/>
            </a:pPr>
            <a:r>
              <a:t>Voice level 1: Whisper Voices</a:t>
            </a:r>
          </a:p>
          <a:p>
            <a:pPr>
              <a:buAutoNum type="arabicPeriod" startAt="1"/>
              <a:defRPr sz="2000"/>
            </a:pPr>
            <a:r>
              <a:t>Voice level 2: Talking quietly (only the people around you should here you)</a:t>
            </a:r>
          </a:p>
          <a:p>
            <a:pPr>
              <a:buAutoNum type="arabicPeriod" startAt="1"/>
              <a:defRPr sz="2000"/>
            </a:pPr>
            <a:r>
              <a:t>Voice Level 3: Inside voice (the whole class can hear you)</a:t>
            </a:r>
          </a:p>
          <a:p>
            <a:pPr>
              <a:buAutoNum type="arabicPeriod" startAt="1"/>
              <a:defRPr sz="2000"/>
            </a:pPr>
            <a:r>
              <a:t>Voice level 4: Outside voice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Quotable">
  <a:themeElements>
    <a:clrScheme name="Quotable">
      <a:dk1>
        <a:srgbClr val="000000"/>
      </a:dk1>
      <a:lt1>
        <a:srgbClr val="212121"/>
      </a:lt1>
      <a:dk2>
        <a:srgbClr val="A7A7A7"/>
      </a:dk2>
      <a:lt2>
        <a:srgbClr val="53535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0000FF"/>
      </a:hlink>
      <a:folHlink>
        <a:srgbClr val="FF00FF"/>
      </a:folHlink>
    </a:clrScheme>
    <a:fontScheme name="Quotabl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Quotable">
  <a:themeElements>
    <a:clrScheme name="Quotabl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0000FF"/>
      </a:hlink>
      <a:folHlink>
        <a:srgbClr val="FF00FF"/>
      </a:folHlink>
    </a:clrScheme>
    <a:fontScheme name="Quotabl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